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91" d="100"/>
          <a:sy n="91" d="100"/>
        </p:scale>
        <p:origin x="1176" y="7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2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4FD1-42A5-41B7-9E9E-4285D7D742F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3FED-1CDC-49A5-8B77-C09B3AD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29" y="0"/>
            <a:ext cx="1310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272"/>
            <a:ext cx="11708524" cy="8363232"/>
          </a:xfrm>
        </p:spPr>
      </p:pic>
    </p:spTree>
    <p:extLst>
      <p:ext uri="{BB962C8B-B14F-4D97-AF65-F5344CB8AC3E}">
        <p14:creationId xmlns:p14="http://schemas.microsoft.com/office/powerpoint/2010/main" val="6952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67" y="0"/>
            <a:ext cx="13104458" cy="6858000"/>
          </a:xfrm>
        </p:spPr>
      </p:pic>
    </p:spTree>
    <p:extLst>
      <p:ext uri="{BB962C8B-B14F-4D97-AF65-F5344CB8AC3E}">
        <p14:creationId xmlns:p14="http://schemas.microsoft.com/office/powerpoint/2010/main" val="10785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739"/>
            <a:ext cx="11000203" cy="7857289"/>
          </a:xfrm>
        </p:spPr>
      </p:pic>
    </p:spTree>
    <p:extLst>
      <p:ext uri="{BB962C8B-B14F-4D97-AF65-F5344CB8AC3E}">
        <p14:creationId xmlns:p14="http://schemas.microsoft.com/office/powerpoint/2010/main" val="27017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699" y="0"/>
            <a:ext cx="13104458" cy="6858000"/>
          </a:xfrm>
        </p:spPr>
      </p:pic>
    </p:spTree>
    <p:extLst>
      <p:ext uri="{BB962C8B-B14F-4D97-AF65-F5344CB8AC3E}">
        <p14:creationId xmlns:p14="http://schemas.microsoft.com/office/powerpoint/2010/main" val="39531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760"/>
            <a:ext cx="10821528" cy="7729663"/>
          </a:xfrm>
        </p:spPr>
      </p:pic>
    </p:spTree>
    <p:extLst>
      <p:ext uri="{BB962C8B-B14F-4D97-AF65-F5344CB8AC3E}">
        <p14:creationId xmlns:p14="http://schemas.microsoft.com/office/powerpoint/2010/main" val="28848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903" y="0"/>
            <a:ext cx="13104458" cy="6858000"/>
          </a:xfrm>
        </p:spPr>
      </p:pic>
    </p:spTree>
    <p:extLst>
      <p:ext uri="{BB962C8B-B14F-4D97-AF65-F5344CB8AC3E}">
        <p14:creationId xmlns:p14="http://schemas.microsoft.com/office/powerpoint/2010/main" val="14619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781"/>
            <a:ext cx="10712143" cy="7651531"/>
          </a:xfrm>
        </p:spPr>
      </p:pic>
    </p:spTree>
    <p:extLst>
      <p:ext uri="{BB962C8B-B14F-4D97-AF65-F5344CB8AC3E}">
        <p14:creationId xmlns:p14="http://schemas.microsoft.com/office/powerpoint/2010/main" val="27371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HMC-999-User</dc:creator>
  <cp:lastModifiedBy>HMC-999-User</cp:lastModifiedBy>
  <cp:revision>1</cp:revision>
  <dcterms:created xsi:type="dcterms:W3CDTF">2018-08-07T13:09:59Z</dcterms:created>
  <dcterms:modified xsi:type="dcterms:W3CDTF">2018-08-07T13:18:30Z</dcterms:modified>
</cp:coreProperties>
</file>